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6C4B44-7FFA-4DBD-BD2F-286CEAC31AE5}" v="1" dt="2023-10-21T08:48:07.6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-2006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ปวเรศ อำไพ" userId="9bae8eaab729afd4" providerId="LiveId" clId="{D76C4B44-7FFA-4DBD-BD2F-286CEAC31AE5}"/>
    <pc:docChg chg="custSel modSld">
      <pc:chgData name="ปวเรศ อำไพ" userId="9bae8eaab729afd4" providerId="LiveId" clId="{D76C4B44-7FFA-4DBD-BD2F-286CEAC31AE5}" dt="2023-10-21T08:59:48.316" v="73" actId="1037"/>
      <pc:docMkLst>
        <pc:docMk/>
      </pc:docMkLst>
      <pc:sldChg chg="addSp delSp modSp mod">
        <pc:chgData name="ปวเรศ อำไพ" userId="9bae8eaab729afd4" providerId="LiveId" clId="{D76C4B44-7FFA-4DBD-BD2F-286CEAC31AE5}" dt="2023-10-21T08:59:48.316" v="73" actId="1037"/>
        <pc:sldMkLst>
          <pc:docMk/>
          <pc:sldMk cId="2354076151" sldId="257"/>
        </pc:sldMkLst>
        <pc:spChg chg="mod">
          <ac:chgData name="ปวเรศ อำไพ" userId="9bae8eaab729afd4" providerId="LiveId" clId="{D76C4B44-7FFA-4DBD-BD2F-286CEAC31AE5}" dt="2023-10-21T08:52:00.770" v="29" actId="1035"/>
          <ac:spMkLst>
            <pc:docMk/>
            <pc:sldMk cId="2354076151" sldId="257"/>
            <ac:spMk id="10" creationId="{ACAD297A-3D02-F5E2-FB7D-CC434E8C4F11}"/>
          </ac:spMkLst>
        </pc:spChg>
        <pc:picChg chg="mod modCrop">
          <ac:chgData name="ปวเรศ อำไพ" userId="9bae8eaab729afd4" providerId="LiveId" clId="{D76C4B44-7FFA-4DBD-BD2F-286CEAC31AE5}" dt="2023-10-21T08:59:48.316" v="73" actId="1037"/>
          <ac:picMkLst>
            <pc:docMk/>
            <pc:sldMk cId="2354076151" sldId="257"/>
            <ac:picMk id="5" creationId="{ABF3C69E-CEC3-4525-4EE8-335332A8180F}"/>
          </ac:picMkLst>
        </pc:picChg>
        <pc:cxnChg chg="add del mod">
          <ac:chgData name="ปวเรศ อำไพ" userId="9bae8eaab729afd4" providerId="LiveId" clId="{D76C4B44-7FFA-4DBD-BD2F-286CEAC31AE5}" dt="2023-10-21T08:52:21.473" v="34" actId="478"/>
          <ac:cxnSpMkLst>
            <pc:docMk/>
            <pc:sldMk cId="2354076151" sldId="257"/>
            <ac:cxnSpMk id="3" creationId="{667093E0-82FA-EE42-9678-2AF886F09989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075F-533E-4252-878A-A4A3AC503453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3C1B-AD89-4903-AC1E-599155C7B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6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075F-533E-4252-878A-A4A3AC503453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3C1B-AD89-4903-AC1E-599155C7B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075F-533E-4252-878A-A4A3AC503453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3C1B-AD89-4903-AC1E-599155C7B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96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075F-533E-4252-878A-A4A3AC503453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3C1B-AD89-4903-AC1E-599155C7B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9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075F-533E-4252-878A-A4A3AC503453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3C1B-AD89-4903-AC1E-599155C7B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7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075F-533E-4252-878A-A4A3AC503453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3C1B-AD89-4903-AC1E-599155C7B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075F-533E-4252-878A-A4A3AC503453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3C1B-AD89-4903-AC1E-599155C7B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1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075F-533E-4252-878A-A4A3AC503453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3C1B-AD89-4903-AC1E-599155C7B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6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075F-533E-4252-878A-A4A3AC503453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3C1B-AD89-4903-AC1E-599155C7B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26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075F-533E-4252-878A-A4A3AC503453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3C1B-AD89-4903-AC1E-599155C7B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7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075F-533E-4252-878A-A4A3AC503453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3C1B-AD89-4903-AC1E-599155C7B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5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1075F-533E-4252-878A-A4A3AC503453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D3C1B-AD89-4903-AC1E-599155C7B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4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ABF3C69E-CEC3-4525-4EE8-335332A818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3"/>
          <a:stretch/>
        </p:blipFill>
        <p:spPr>
          <a:xfrm>
            <a:off x="19184487" y="1842863"/>
            <a:ext cx="9238113" cy="2406983"/>
          </a:xfrm>
          <a:prstGeom prst="rect">
            <a:avLst/>
          </a:prstGeom>
        </p:spPr>
      </p:pic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ACAD297A-3D02-F5E2-FB7D-CC434E8C4F11}"/>
              </a:ext>
            </a:extLst>
          </p:cNvPr>
          <p:cNvSpPr/>
          <p:nvPr/>
        </p:nvSpPr>
        <p:spPr>
          <a:xfrm>
            <a:off x="1799622" y="1798510"/>
            <a:ext cx="26676000" cy="39204000"/>
          </a:xfrm>
          <a:prstGeom prst="rect">
            <a:avLst/>
          </a:prstGeom>
          <a:noFill/>
          <a:ln w="127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07615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62</TotalTime>
  <Words>0</Words>
  <Application>Microsoft Office PowerPoint</Application>
  <PresentationFormat>กำหนดเอง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ปวเรศ อำไพ</dc:creator>
  <cp:lastModifiedBy>ปวเรศ อำไพ</cp:lastModifiedBy>
  <cp:revision>2</cp:revision>
  <dcterms:created xsi:type="dcterms:W3CDTF">2023-10-21T06:58:11Z</dcterms:created>
  <dcterms:modified xsi:type="dcterms:W3CDTF">2023-10-21T08:59:49Z</dcterms:modified>
</cp:coreProperties>
</file>